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50" r:id="rId2"/>
    <p:sldId id="256" r:id="rId3"/>
    <p:sldId id="268" r:id="rId4"/>
    <p:sldId id="266" r:id="rId5"/>
    <p:sldId id="258" r:id="rId6"/>
    <p:sldId id="267" r:id="rId7"/>
    <p:sldId id="257" r:id="rId8"/>
    <p:sldId id="259" r:id="rId9"/>
    <p:sldId id="265" r:id="rId10"/>
    <p:sldId id="260" r:id="rId11"/>
    <p:sldId id="261" r:id="rId12"/>
    <p:sldId id="262" r:id="rId13"/>
    <p:sldId id="263" r:id="rId14"/>
    <p:sldId id="264" r:id="rId15"/>
    <p:sldId id="2519" r:id="rId1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yGameMyName 2022" id="{E4846D5E-5EFB-4251-80A6-76AB85DFF477}">
          <p14:sldIdLst>
            <p14:sldId id="2550"/>
            <p14:sldId id="256"/>
            <p14:sldId id="268"/>
            <p14:sldId id="266"/>
            <p14:sldId id="258"/>
            <p14:sldId id="267"/>
            <p14:sldId id="257"/>
            <p14:sldId id="259"/>
            <p14:sldId id="265"/>
            <p14:sldId id="260"/>
            <p14:sldId id="261"/>
            <p14:sldId id="262"/>
            <p14:sldId id="263"/>
            <p14:sldId id="264"/>
            <p14:sldId id="251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DF4"/>
    <a:srgbClr val="0B2739"/>
    <a:srgbClr val="F5F5F5"/>
    <a:srgbClr val="86888C"/>
    <a:srgbClr val="B6B7B7"/>
    <a:srgbClr val="50535A"/>
    <a:srgbClr val="44546A"/>
    <a:srgbClr val="FFFFFF"/>
    <a:srgbClr val="BDE4A4"/>
    <a:srgbClr val="DE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16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92" y="1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7446E-F1A1-49A1-8B30-B4767FE8960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B5203-4B40-42F7-B178-AA8A3DC33EB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219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6CCFA5-1D96-41C8-A0C1-E9106B0340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21896CB-B927-4FF3-8623-32E37C6DB2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B31D06-EDC1-425F-A2AA-DB9D98593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A33743E-07A1-4DC3-BC60-87DFF14DF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4D574D0-84B1-4D89-B3F8-D35CFB6A5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7750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E5C7BB-2D4B-4BE2-9959-78C535B2B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AD18EE1-43F7-4D97-93EA-E08AFC756B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3E5B58-7534-4A5D-86C2-7C857F339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4D0E25-FEC7-4D2F-B881-8964BE2D3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B5FE12-0588-48DC-B659-3EDF8994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629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92CC1CD-2471-4DDA-B6CB-F53B471CBA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1DB38BB-5724-41C1-9069-9EDA4A3E0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82B1F57-F184-4C49-B67C-029BACBAD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46D7D6B-1B72-4385-BC61-F9C93200A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9292EBE-0BBE-491A-BACD-0849F3B13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8853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teri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18307" y="303199"/>
            <a:ext cx="11468893" cy="836023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algn="l">
              <a:defRPr sz="3600" b="0" i="0" baseline="0">
                <a:solidFill>
                  <a:schemeClr val="bg1"/>
                </a:solidFill>
                <a:latin typeface="Arial Normal" charset="0"/>
                <a:ea typeface="Arial Normal" charset="0"/>
                <a:cs typeface="Arial Normal" charset="0"/>
              </a:defRPr>
            </a:lvl1pPr>
          </a:lstStyle>
          <a:p>
            <a:r>
              <a:rPr lang="es-ES" altLang="es-ES" dirty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14130930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exto_centrado con 3 ima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E11D19B-2281-DE45-9226-F71E19870EFE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1518" y="3429000"/>
            <a:ext cx="6100482" cy="3429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i="0">
                <a:latin typeface="Arial Regular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Arrastra</a:t>
            </a:r>
            <a:r>
              <a:rPr lang="en-US" dirty="0"/>
              <a:t> </a:t>
            </a:r>
            <a:r>
              <a:rPr lang="en-US" dirty="0" err="1"/>
              <a:t>aquí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imagen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2 Marcador de contenido"/>
          <p:cNvSpPr>
            <a:spLocks noGrp="1"/>
          </p:cNvSpPr>
          <p:nvPr>
            <p:ph sz="half" idx="12"/>
          </p:nvPr>
        </p:nvSpPr>
        <p:spPr>
          <a:xfrm>
            <a:off x="3292476" y="1591043"/>
            <a:ext cx="5607049" cy="1237882"/>
          </a:xfrm>
          <a:prstGeom prst="rect">
            <a:avLst/>
          </a:prstGeom>
        </p:spPr>
        <p:txBody>
          <a:bodyPr/>
          <a:lstStyle>
            <a:lvl1pPr marL="0" indent="0" algn="ctr">
              <a:buClr>
                <a:schemeClr val="bg1"/>
              </a:buClr>
              <a:buSzPct val="100000"/>
              <a:buFont typeface="Arial" panose="020B0604020202020204" pitchFamily="34" charset="0"/>
              <a:buNone/>
              <a:defRPr sz="1800" b="0" i="0">
                <a:solidFill>
                  <a:schemeClr val="bg1"/>
                </a:solidFill>
                <a:latin typeface="Arial Regular"/>
                <a:cs typeface="Arial" panose="020B0604020202020204" pitchFamily="34" charset="0"/>
              </a:defRPr>
            </a:lvl1pPr>
            <a:lvl2pPr marL="1066773" indent="-457189">
              <a:buClr>
                <a:schemeClr val="bg1"/>
              </a:buClr>
              <a:buFont typeface="Courier New" panose="02070309020205020404" pitchFamily="49" charset="0"/>
              <a:buChar char="o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676358" indent="-457189">
              <a:buClr>
                <a:schemeClr val="bg1"/>
              </a:buClr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bg1"/>
              </a:buClr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chemeClr val="tx2"/>
              </a:buClr>
              <a:defRPr sz="2667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endParaRPr lang="es-ES" dirty="0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0D6A149-3323-AD45-A0FF-DA3190C58AA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3292476" y="1045754"/>
            <a:ext cx="5607048" cy="545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Arial Regular"/>
                <a:cs typeface="Arial" panose="020B0604020202020204" pitchFamily="34" charset="0"/>
              </a:defRPr>
            </a:lvl1pPr>
          </a:lstStyle>
          <a:p>
            <a:r>
              <a:rPr lang="es-ES" altLang="es-ES" dirty="0"/>
              <a:t>Escribe aquí el subtítulo</a:t>
            </a: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9D519E4-86D7-0040-9207-F996F68FD6B8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3292476" y="333375"/>
            <a:ext cx="5607048" cy="7079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 i="0">
                <a:solidFill>
                  <a:schemeClr val="bg1"/>
                </a:solidFill>
                <a:latin typeface="Arial Regular"/>
                <a:cs typeface="Arial" panose="020B0604020202020204" pitchFamily="34" charset="0"/>
              </a:defRPr>
            </a:lvl1pPr>
          </a:lstStyle>
          <a:p>
            <a:r>
              <a:rPr lang="es-ES" altLang="es-ES" sz="3600" b="0" dirty="0"/>
              <a:t>Escribe aquí el título</a:t>
            </a:r>
            <a:endParaRPr lang="en-US" sz="3600" b="0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CE92EBF6-E0D5-074B-9C51-6D33D48615F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" y="3429000"/>
            <a:ext cx="6091517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i="0">
                <a:latin typeface="Arial Regular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Arrastra</a:t>
            </a:r>
            <a:r>
              <a:rPr lang="en-US" dirty="0"/>
              <a:t> </a:t>
            </a:r>
            <a:r>
              <a:rPr lang="en-US" dirty="0" err="1"/>
              <a:t>aquí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imagen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357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B5AD4A-A33A-4912-B1EA-6D10C8ED3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6F40FE-4852-4A6B-8CA1-4039D8021D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E3651F-B65C-45C3-903E-0F24F2DCE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D632BAE-5F7C-4127-A738-0267EB119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2B9286-6662-48FC-9099-4F2352D48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4001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26502D-F95B-4104-BCA9-CFC6FDAB8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526BE8-B1DD-4768-B91A-B1FB723A37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16CBCA3-6CE1-423F-98A5-2D49EFB9F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DA473-FC6E-45EA-927B-9BFD910F5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C0A02F-B2ED-459A-A3CB-0ACDB9032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9982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5FD3DF-CC16-4CAD-B3BF-98F17C9ED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BF2C07-0007-477E-8215-F284683C9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0726FE5-1C2A-4CE8-85F8-9C295E61FB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2CD1FD1-4862-447B-B2FA-135E1E470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B405EED-71E9-4A49-BF8F-DB1DCE058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DD359E-6313-43BF-A3F1-145F96F59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2510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F1421B-945F-4995-8F21-ECBA3E940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F61B533-EFE5-4BEE-B4E7-E0562A460D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785843B-7F6A-42F4-93EB-8734E6BE0C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12259B9-870F-4059-81ED-ACA3B231D2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FAD70CB-BBA4-43B9-B1A3-CB80642F21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62DCE72-30E7-4030-AF91-B6607451A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8F8F164-70C1-495D-B777-FF07CE194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64B24E6-C87F-410B-8AAD-0E3BCB01E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9633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26DCB8-5010-43EF-AB87-C30A87DD8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13372A-13A0-42BC-A6B3-FB2F625EB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0D0DAF6-7FEC-4E80-A45E-7BFF0F266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C3E3171-F5E4-4EB7-9553-CFC32A948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0424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6030269-C5FC-4E0C-AC61-4284A78B0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C3F2AC3-7E0F-498C-A60E-BD28C7B71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638CD6D-8BF5-44D4-B7A8-2A1F2BDAC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6994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DA4D10-0731-4116-B9A8-6E28ADEB7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344CC8-9433-4859-B6F3-53BB6153F0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6291490-A422-4025-8885-A45BE5826C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9F0DDFA-D276-40F1-A94C-E0C524DCF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8195C84-FEB1-40F6-988A-DD99D62C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35B2509-FB8A-44BA-876C-AD7171157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6030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E31E1B-09D4-426F-8377-0AF9B999C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1E22B52-2DB9-4ED2-A86A-C6ED85737A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DD5BFB4-08F2-458C-9EC2-7946FB3E9F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EA0AA49-5867-4150-8984-170046BF3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29CFA79-30D4-4E52-884D-8426EDA4D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52EC9E8-146A-4A7D-8A12-C6ED72D72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6231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E402E70-01FD-4288-8BAA-233DB5367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B15C4DE-D6B6-43CA-92C3-0D8F699093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BEFFA1-D860-47AB-882B-B0F2CA199C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3D04C-0CCA-4ED3-B55C-F40594722D92}" type="datetimeFigureOut">
              <a:rPr lang="es-ES" smtClean="0"/>
              <a:t>23/11/22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483DB6-DA1E-46FE-9B27-02D39E48D7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72CEDD-0B52-48FF-8EF4-D3F452C82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4E567-0EDE-4AA5-9EA2-2203BBC763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8999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5.sv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dibujo&#10;&#10;Descripción generada automáticamente">
            <a:extLst>
              <a:ext uri="{FF2B5EF4-FFF2-40B4-BE49-F238E27FC236}">
                <a16:creationId xmlns:a16="http://schemas.microsoft.com/office/drawing/2014/main" id="{1ECB733C-8AF8-40E8-AEDC-26BBF28B1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"/>
            <a:ext cx="12192000" cy="6857595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C516C13F-8F32-429D-B49D-903FFC342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325217" y="-1"/>
            <a:ext cx="1056239" cy="6848143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738FD890-9B6A-4B39-9D8C-83A0E9C05E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  <p:sp>
        <p:nvSpPr>
          <p:cNvPr id="11" name="Marcador de contenido 1">
            <a:extLst>
              <a:ext uri="{FF2B5EF4-FFF2-40B4-BE49-F238E27FC236}">
                <a16:creationId xmlns:a16="http://schemas.microsoft.com/office/drawing/2014/main" id="{509D7A6F-145E-479B-B618-76970F292F4B}"/>
              </a:ext>
            </a:extLst>
          </p:cNvPr>
          <p:cNvSpPr txBox="1">
            <a:spLocks/>
          </p:cNvSpPr>
          <p:nvPr/>
        </p:nvSpPr>
        <p:spPr>
          <a:xfrm>
            <a:off x="364133" y="2527210"/>
            <a:ext cx="7404808" cy="17219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s-ES" altLang="es-ES" sz="4000" cap="all" dirty="0">
                <a:solidFill>
                  <a:srgbClr val="0B27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Participantes </a:t>
            </a:r>
            <a:r>
              <a:rPr lang="es-ES" altLang="es-ES" sz="4000" cap="all" dirty="0" err="1">
                <a:solidFill>
                  <a:srgbClr val="0B27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MyGamemyname</a:t>
            </a:r>
            <a:r>
              <a:rPr lang="es-ES" altLang="es-ES" sz="4000" cap="all" dirty="0">
                <a:solidFill>
                  <a:srgbClr val="0B27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673BD0CA-9827-4F95-BB11-C15B41574B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6278" y="6188856"/>
            <a:ext cx="923343" cy="22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80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anizen 🐉 en Twitter: &quot;Ya estoy en directo en Twitch, vamos a charlar un  poquito, y luego nos vamos al rol. 👑 Madafaking Life +18 🍀 - Los O'Neill  2x09 - Resaca">
            <a:extLst>
              <a:ext uri="{FF2B5EF4-FFF2-40B4-BE49-F238E27FC236}">
                <a16:creationId xmlns:a16="http://schemas.microsoft.com/office/drawing/2014/main" id="{D8129A4A-B37B-2F04-E31C-AC973C26D8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1493" y="4028535"/>
            <a:ext cx="3871496" cy="247665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C2132-89E1-1C10-C927-C93D6C03AC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22792" y="3856006"/>
            <a:ext cx="1543050" cy="27432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CuadroTexto 7">
            <a:extLst>
              <a:ext uri="{FF2B5EF4-FFF2-40B4-BE49-F238E27FC236}">
                <a16:creationId xmlns:a16="http://schemas.microsoft.com/office/drawing/2014/main" id="{0FB1D894-647A-11FD-14D7-D70DA83F4FA9}"/>
              </a:ext>
            </a:extLst>
          </p:cNvPr>
          <p:cNvSpPr txBox="1"/>
          <p:nvPr/>
        </p:nvSpPr>
        <p:spPr>
          <a:xfrm>
            <a:off x="2869533" y="3212790"/>
            <a:ext cx="987387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>
                <a:solidFill>
                  <a:srgbClr val="019DF4"/>
                </a:solidFill>
                <a:uFillTx/>
                <a:latin typeface="Calibri"/>
              </a:rPr>
              <a:t>TANIZEN</a:t>
            </a:r>
          </a:p>
        </p:txBody>
      </p:sp>
      <p:pic>
        <p:nvPicPr>
          <p:cNvPr id="5" name="Picture 6" descr="Suja revela los motivos tras su salida de Heretics - Movistar eSports">
            <a:extLst>
              <a:ext uri="{FF2B5EF4-FFF2-40B4-BE49-F238E27FC236}">
                <a16:creationId xmlns:a16="http://schemas.microsoft.com/office/drawing/2014/main" id="{9FF99516-C622-28A3-254C-2CB5495782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148907" y="1007138"/>
            <a:ext cx="3665088" cy="242186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CuadroTexto 11">
            <a:extLst>
              <a:ext uri="{FF2B5EF4-FFF2-40B4-BE49-F238E27FC236}">
                <a16:creationId xmlns:a16="http://schemas.microsoft.com/office/drawing/2014/main" id="{35DF7BDA-DE12-C91D-D35E-040AAD0E42A2}"/>
              </a:ext>
            </a:extLst>
          </p:cNvPr>
          <p:cNvSpPr txBox="1"/>
          <p:nvPr/>
        </p:nvSpPr>
        <p:spPr>
          <a:xfrm>
            <a:off x="5872148" y="822475"/>
            <a:ext cx="636266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>
                <a:solidFill>
                  <a:srgbClr val="019DF4"/>
                </a:solidFill>
                <a:uFillTx/>
                <a:latin typeface="Calibri"/>
              </a:rPr>
              <a:t>SUJA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531D4800-4A64-7FC9-DEDA-9BB8D8B70B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1B6E73FB-37E1-C7A8-3CD0-17FCC3816E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0232" y="2884685"/>
            <a:ext cx="3405984" cy="3429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12" descr="Movistar Riders | Club de eSports">
            <a:extLst>
              <a:ext uri="{FF2B5EF4-FFF2-40B4-BE49-F238E27FC236}">
                <a16:creationId xmlns:a16="http://schemas.microsoft.com/office/drawing/2014/main" id="{DFBB94F0-436B-78A3-3754-529D56C5E5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575785" y="3913430"/>
            <a:ext cx="2925430" cy="219407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CuadroTexto 7">
            <a:extLst>
              <a:ext uri="{FF2B5EF4-FFF2-40B4-BE49-F238E27FC236}">
                <a16:creationId xmlns:a16="http://schemas.microsoft.com/office/drawing/2014/main" id="{AE37BEDE-E795-189C-8916-F4DB4D1598CC}"/>
              </a:ext>
            </a:extLst>
          </p:cNvPr>
          <p:cNvSpPr txBox="1"/>
          <p:nvPr/>
        </p:nvSpPr>
        <p:spPr>
          <a:xfrm>
            <a:off x="2099535" y="2434187"/>
            <a:ext cx="918779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>
                <a:solidFill>
                  <a:srgbClr val="019DF4"/>
                </a:solidFill>
                <a:uFillTx/>
                <a:latin typeface="Calibri"/>
              </a:rPr>
              <a:t>RACHEL</a:t>
            </a:r>
          </a:p>
        </p:txBody>
      </p:sp>
      <p:sp>
        <p:nvSpPr>
          <p:cNvPr id="5" name="CuadroTexto 8">
            <a:extLst>
              <a:ext uri="{FF2B5EF4-FFF2-40B4-BE49-F238E27FC236}">
                <a16:creationId xmlns:a16="http://schemas.microsoft.com/office/drawing/2014/main" id="{24884636-FF36-968D-385A-D6FCA15481BF}"/>
              </a:ext>
            </a:extLst>
          </p:cNvPr>
          <p:cNvSpPr txBox="1"/>
          <p:nvPr/>
        </p:nvSpPr>
        <p:spPr>
          <a:xfrm>
            <a:off x="8544802" y="3244336"/>
            <a:ext cx="872355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MARKY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49E4AF50-4014-193C-0C05-E56E3D0F7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opoz - Liquipedia Counter-Strike Wiki">
            <a:extLst>
              <a:ext uri="{FF2B5EF4-FFF2-40B4-BE49-F238E27FC236}">
                <a16:creationId xmlns:a16="http://schemas.microsoft.com/office/drawing/2014/main" id="{972F6A36-3C7B-6AE5-1750-2D2FF6F7FF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08038" y="238667"/>
            <a:ext cx="5715000" cy="381000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4" descr="mopoz (@AlejandroMopoz) / Twitter">
            <a:extLst>
              <a:ext uri="{FF2B5EF4-FFF2-40B4-BE49-F238E27FC236}">
                <a16:creationId xmlns:a16="http://schemas.microsoft.com/office/drawing/2014/main" id="{44A61A99-E024-793C-A5F6-0456886E51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83564" y="4258571"/>
            <a:ext cx="2339199" cy="233919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CuadroTexto 5">
            <a:extLst>
              <a:ext uri="{FF2B5EF4-FFF2-40B4-BE49-F238E27FC236}">
                <a16:creationId xmlns:a16="http://schemas.microsoft.com/office/drawing/2014/main" id="{E1F064A6-59C4-D0AE-1FFD-A4EEF3E2F602}"/>
              </a:ext>
            </a:extLst>
          </p:cNvPr>
          <p:cNvSpPr txBox="1"/>
          <p:nvPr/>
        </p:nvSpPr>
        <p:spPr>
          <a:xfrm>
            <a:off x="5899589" y="4073908"/>
            <a:ext cx="908136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MOPOZ</a:t>
            </a:r>
          </a:p>
        </p:txBody>
      </p:sp>
      <p:pic>
        <p:nvPicPr>
          <p:cNvPr id="5" name="Picture 2" descr="Imagen">
            <a:extLst>
              <a:ext uri="{FF2B5EF4-FFF2-40B4-BE49-F238E27FC236}">
                <a16:creationId xmlns:a16="http://schemas.microsoft.com/office/drawing/2014/main" id="{F2D23286-7503-3430-B226-7ED66CAC2F7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229228" y="568537"/>
            <a:ext cx="4521927" cy="602923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CuadroTexto 6">
            <a:extLst>
              <a:ext uri="{FF2B5EF4-FFF2-40B4-BE49-F238E27FC236}">
                <a16:creationId xmlns:a16="http://schemas.microsoft.com/office/drawing/2014/main" id="{91907C65-CCC1-863B-F34B-2792D359F667}"/>
              </a:ext>
            </a:extLst>
          </p:cNvPr>
          <p:cNvSpPr txBox="1"/>
          <p:nvPr/>
        </p:nvSpPr>
        <p:spPr>
          <a:xfrm>
            <a:off x="6497159" y="4697080"/>
            <a:ext cx="625879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AIDY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39E92FCB-1805-D6A9-23EB-E8BAFE1978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witter 上的 Heretics Black：&quot;Puta vida&quot; / Twitter">
            <a:extLst>
              <a:ext uri="{FF2B5EF4-FFF2-40B4-BE49-F238E27FC236}">
                <a16:creationId xmlns:a16="http://schemas.microsoft.com/office/drawing/2014/main" id="{E980CD97-7B26-E6D5-2A75-6892C4A170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8006" y="2263368"/>
            <a:ext cx="4657185" cy="234023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16" descr="Gonsabella', la 'streamer' bilbaína que triunfa en Twitch: «La pandemia me  ha demostrado que se puede vivir de internet» | El Correo">
            <a:extLst>
              <a:ext uri="{FF2B5EF4-FFF2-40B4-BE49-F238E27FC236}">
                <a16:creationId xmlns:a16="http://schemas.microsoft.com/office/drawing/2014/main" id="{B536FCC9-55CD-4719-E852-741AF8DDD8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211251" y="1108774"/>
            <a:ext cx="4222159" cy="260501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CuadroTexto 8">
            <a:extLst>
              <a:ext uri="{FF2B5EF4-FFF2-40B4-BE49-F238E27FC236}">
                <a16:creationId xmlns:a16="http://schemas.microsoft.com/office/drawing/2014/main" id="{D3A6CD22-FEFE-D8ED-F792-99C5DFFA7359}"/>
              </a:ext>
            </a:extLst>
          </p:cNvPr>
          <p:cNvSpPr txBox="1"/>
          <p:nvPr/>
        </p:nvSpPr>
        <p:spPr>
          <a:xfrm>
            <a:off x="1683529" y="4789599"/>
            <a:ext cx="2000679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BLACK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ESPAÑOLITO</a:t>
            </a:r>
          </a:p>
        </p:txBody>
      </p:sp>
      <p:sp>
        <p:nvSpPr>
          <p:cNvPr id="5" name="CuadroTexto 10">
            <a:extLst>
              <a:ext uri="{FF2B5EF4-FFF2-40B4-BE49-F238E27FC236}">
                <a16:creationId xmlns:a16="http://schemas.microsoft.com/office/drawing/2014/main" id="{8D7ADF09-E133-378F-7B77-6CF69292ED74}"/>
              </a:ext>
            </a:extLst>
          </p:cNvPr>
          <p:cNvSpPr txBox="1"/>
          <p:nvPr/>
        </p:nvSpPr>
        <p:spPr>
          <a:xfrm>
            <a:off x="8995885" y="3932761"/>
            <a:ext cx="1434940" cy="646334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GONSABELLA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1270263A-0C44-BE9C-7A83-7A5396E24A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9" descr="Mujer con la mano en la cara&#10;&#10;Descripción generada automáticamente con confianza media">
            <a:extLst>
              <a:ext uri="{FF2B5EF4-FFF2-40B4-BE49-F238E27FC236}">
                <a16:creationId xmlns:a16="http://schemas.microsoft.com/office/drawing/2014/main" id="{58C80CD8-7E46-4A07-7876-A662D8E60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979" y="275984"/>
            <a:ext cx="3571874" cy="357187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CuadroTexto 10">
            <a:extLst>
              <a:ext uri="{FF2B5EF4-FFF2-40B4-BE49-F238E27FC236}">
                <a16:creationId xmlns:a16="http://schemas.microsoft.com/office/drawing/2014/main" id="{83369B00-8B91-C819-4105-52DA01EE29C5}"/>
              </a:ext>
            </a:extLst>
          </p:cNvPr>
          <p:cNvSpPr txBox="1"/>
          <p:nvPr/>
        </p:nvSpPr>
        <p:spPr>
          <a:xfrm>
            <a:off x="2788858" y="3983373"/>
            <a:ext cx="871715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XSINCA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E7E62B5-11EC-0A73-FB9B-68BBC2C671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567922" y="3131509"/>
            <a:ext cx="4715323" cy="263207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CuadroTexto 12">
            <a:extLst>
              <a:ext uri="{FF2B5EF4-FFF2-40B4-BE49-F238E27FC236}">
                <a16:creationId xmlns:a16="http://schemas.microsoft.com/office/drawing/2014/main" id="{B7976AE6-7C13-DE53-5F6C-FBAB2CC49D92}"/>
              </a:ext>
            </a:extLst>
          </p:cNvPr>
          <p:cNvSpPr txBox="1"/>
          <p:nvPr/>
        </p:nvSpPr>
        <p:spPr>
          <a:xfrm>
            <a:off x="10418704" y="3475826"/>
            <a:ext cx="1416542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STARWRAITH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BB7ECE66-989C-0F1E-3A2A-444E438DF9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0">
            <a:extLst>
              <a:ext uri="{FF2B5EF4-FFF2-40B4-BE49-F238E27FC236}">
                <a16:creationId xmlns:a16="http://schemas.microsoft.com/office/drawing/2014/main" id="{995877C5-D443-470B-9CE2-4610D2123F32}"/>
              </a:ext>
            </a:extLst>
          </p:cNvPr>
          <p:cNvSpPr/>
          <p:nvPr/>
        </p:nvSpPr>
        <p:spPr>
          <a:xfrm flipH="1">
            <a:off x="0" y="-1"/>
            <a:ext cx="12192000" cy="6867924"/>
          </a:xfrm>
          <a:prstGeom prst="rect">
            <a:avLst/>
          </a:prstGeom>
          <a:solidFill>
            <a:srgbClr val="019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9DF4"/>
              </a:solidFill>
              <a:latin typeface="Arial Regular"/>
            </a:endParaRP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E12DF458-126F-491B-B1E2-53FCCAF43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9172" y="2876382"/>
            <a:ext cx="1476375" cy="1095375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395DB1B5-1247-4BAA-A9EC-CBA0EFED36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325217" y="-1"/>
            <a:ext cx="1056239" cy="684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4">
            <a:extLst>
              <a:ext uri="{FF2B5EF4-FFF2-40B4-BE49-F238E27FC236}">
                <a16:creationId xmlns:a16="http://schemas.microsoft.com/office/drawing/2014/main" id="{F1E342DC-BE44-9988-F14A-1E7299B1BC98}"/>
              </a:ext>
            </a:extLst>
          </p:cNvPr>
          <p:cNvSpPr txBox="1"/>
          <p:nvPr/>
        </p:nvSpPr>
        <p:spPr>
          <a:xfrm>
            <a:off x="1403283" y="5930021"/>
            <a:ext cx="904222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MOLDA</a:t>
            </a:r>
          </a:p>
        </p:txBody>
      </p:sp>
      <p:pic>
        <p:nvPicPr>
          <p:cNvPr id="3" name="Picture 2" descr="Molda: &quot;Estaría bien que las ligas incluyeran divisiones femeninas en las  competiciones&quot; - Movistar eSports">
            <a:extLst>
              <a:ext uri="{FF2B5EF4-FFF2-40B4-BE49-F238E27FC236}">
                <a16:creationId xmlns:a16="http://schemas.microsoft.com/office/drawing/2014/main" id="{69A377B1-A8BD-EB48-DB83-630DFCBFE8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19414" y="485775"/>
            <a:ext cx="6353178" cy="588645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438337D5-7DC4-931B-48FF-C67A6CA89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4">
            <a:extLst>
              <a:ext uri="{FF2B5EF4-FFF2-40B4-BE49-F238E27FC236}">
                <a16:creationId xmlns:a16="http://schemas.microsoft.com/office/drawing/2014/main" id="{09E11C96-BF33-1F5E-5570-34A4AE864F2B}"/>
              </a:ext>
            </a:extLst>
          </p:cNvPr>
          <p:cNvSpPr txBox="1"/>
          <p:nvPr/>
        </p:nvSpPr>
        <p:spPr>
          <a:xfrm>
            <a:off x="1403283" y="5930021"/>
            <a:ext cx="734491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EIDER</a:t>
            </a:r>
          </a:p>
        </p:txBody>
      </p:sp>
      <p:pic>
        <p:nvPicPr>
          <p:cNvPr id="3" name="Imagen 2" descr="Una mujer con un traje de color negro&#10;&#10;Descripción generada automáticamente con confianza media">
            <a:extLst>
              <a:ext uri="{FF2B5EF4-FFF2-40B4-BE49-F238E27FC236}">
                <a16:creationId xmlns:a16="http://schemas.microsoft.com/office/drawing/2014/main" id="{6E2C2202-A0BA-E4E9-B9C4-12BC02549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1001" y="0"/>
            <a:ext cx="3856006" cy="6858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8DAC140C-8D52-F1F3-1D56-E7081DB3FC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eviathan (@SandraCabeza) / Twitter">
            <a:extLst>
              <a:ext uri="{FF2B5EF4-FFF2-40B4-BE49-F238E27FC236}">
                <a16:creationId xmlns:a16="http://schemas.microsoft.com/office/drawing/2014/main" id="{96135FFE-AE40-CFF6-4CD1-542A7A49EC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42887" y="200409"/>
            <a:ext cx="3810003" cy="381000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2E1C511D-CEAA-2728-1D29-002459CC58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02906" y="200409"/>
            <a:ext cx="3105512" cy="465826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CuadroTexto 4">
            <a:extLst>
              <a:ext uri="{FF2B5EF4-FFF2-40B4-BE49-F238E27FC236}">
                <a16:creationId xmlns:a16="http://schemas.microsoft.com/office/drawing/2014/main" id="{94B193CF-EEA5-5AC2-4BE9-E4FDEA55D00C}"/>
              </a:ext>
            </a:extLst>
          </p:cNvPr>
          <p:cNvSpPr txBox="1"/>
          <p:nvPr/>
        </p:nvSpPr>
        <p:spPr>
          <a:xfrm>
            <a:off x="1403283" y="5930021"/>
            <a:ext cx="1237457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LEVIATHAN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5637D10B-2BF9-1BE6-2FB5-1EF59B3AC7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1353E9E-12CC-F072-9FE1-7255EAC119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92287" y="264919"/>
            <a:ext cx="4740487" cy="632065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CuadroTexto 5">
            <a:extLst>
              <a:ext uri="{FF2B5EF4-FFF2-40B4-BE49-F238E27FC236}">
                <a16:creationId xmlns:a16="http://schemas.microsoft.com/office/drawing/2014/main" id="{4792B8EE-82FC-088C-C2DA-F3847595174D}"/>
              </a:ext>
            </a:extLst>
          </p:cNvPr>
          <p:cNvSpPr txBox="1"/>
          <p:nvPr/>
        </p:nvSpPr>
        <p:spPr>
          <a:xfrm>
            <a:off x="8546467" y="4825499"/>
            <a:ext cx="698592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GOES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9917511D-8AD6-8712-6B45-58571548CD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ugusSusana (@SugusSusanaTW) / Twitter">
            <a:extLst>
              <a:ext uri="{FF2B5EF4-FFF2-40B4-BE49-F238E27FC236}">
                <a16:creationId xmlns:a16="http://schemas.microsoft.com/office/drawing/2014/main" id="{9E357E9D-4945-4225-88D7-BBAFE66D86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62859" y="110834"/>
            <a:ext cx="3810003" cy="381000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6" descr="MERY SOLEDAD (@mery_soldier) / Twitter">
            <a:extLst>
              <a:ext uri="{FF2B5EF4-FFF2-40B4-BE49-F238E27FC236}">
                <a16:creationId xmlns:a16="http://schemas.microsoft.com/office/drawing/2014/main" id="{2E14C8B1-BD7D-B83D-0C4F-07B2A42C12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870516" y="4124273"/>
            <a:ext cx="2578452" cy="257845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CuadroTexto 6">
            <a:extLst>
              <a:ext uri="{FF2B5EF4-FFF2-40B4-BE49-F238E27FC236}">
                <a16:creationId xmlns:a16="http://schemas.microsoft.com/office/drawing/2014/main" id="{5318BFF6-27C1-C3D6-3CFF-942FA5987459}"/>
              </a:ext>
            </a:extLst>
          </p:cNvPr>
          <p:cNvSpPr txBox="1"/>
          <p:nvPr/>
        </p:nvSpPr>
        <p:spPr>
          <a:xfrm>
            <a:off x="4758575" y="6255940"/>
            <a:ext cx="1574276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>
                <a:solidFill>
                  <a:srgbClr val="019DF4"/>
                </a:solidFill>
                <a:uFillTx/>
                <a:latin typeface="Calibri"/>
              </a:rPr>
              <a:t>MERY SOLDIER</a:t>
            </a:r>
          </a:p>
        </p:txBody>
      </p:sp>
      <p:sp>
        <p:nvSpPr>
          <p:cNvPr id="5" name="CuadroTexto 7">
            <a:extLst>
              <a:ext uri="{FF2B5EF4-FFF2-40B4-BE49-F238E27FC236}">
                <a16:creationId xmlns:a16="http://schemas.microsoft.com/office/drawing/2014/main" id="{91F06311-A9EB-DE23-FBE1-691BACC65521}"/>
              </a:ext>
            </a:extLst>
          </p:cNvPr>
          <p:cNvSpPr txBox="1"/>
          <p:nvPr/>
        </p:nvSpPr>
        <p:spPr>
          <a:xfrm>
            <a:off x="5234337" y="3429000"/>
            <a:ext cx="1662571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>
                <a:solidFill>
                  <a:srgbClr val="019DF4"/>
                </a:solidFill>
                <a:uFillTx/>
                <a:latin typeface="Calibri"/>
              </a:rPr>
              <a:t>SUGUS SUSANA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998F3333-971E-F292-65D5-97EDD4A1EB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extLst>
              <a:ext uri="{FF2B5EF4-FFF2-40B4-BE49-F238E27FC236}">
                <a16:creationId xmlns:a16="http://schemas.microsoft.com/office/drawing/2014/main" id="{E82F3C93-75D4-235F-7AC1-FC5D365E69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38673" y="474692"/>
            <a:ext cx="6720785" cy="378044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7280728C-D79F-73AD-8F76-0D2C721A8F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29808" y="189783"/>
            <a:ext cx="3644121" cy="647843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2C4C2D4-AFD1-B984-6F7E-FE1C05714C6D}"/>
              </a:ext>
            </a:extLst>
          </p:cNvPr>
          <p:cNvSpPr txBox="1"/>
          <p:nvPr/>
        </p:nvSpPr>
        <p:spPr>
          <a:xfrm>
            <a:off x="2195135" y="5930021"/>
            <a:ext cx="1681096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LAURITA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CHICLE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F10068B2-18F1-C595-5687-E44BDC3A7B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ucas Rojo ficha por Team Riders como director deportivo | eSports">
            <a:extLst>
              <a:ext uri="{FF2B5EF4-FFF2-40B4-BE49-F238E27FC236}">
                <a16:creationId xmlns:a16="http://schemas.microsoft.com/office/drawing/2014/main" id="{2A5C5370-8DF1-0DB8-DCDA-E64B87C1BB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8522"/>
          <a:stretch>
            <a:fillRect/>
          </a:stretch>
        </p:blipFill>
        <p:spPr>
          <a:xfrm>
            <a:off x="1199514" y="222135"/>
            <a:ext cx="3269281" cy="296748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4" descr="Lucas Rojo, entrenador de League of Legends">
            <a:extLst>
              <a:ext uri="{FF2B5EF4-FFF2-40B4-BE49-F238E27FC236}">
                <a16:creationId xmlns:a16="http://schemas.microsoft.com/office/drawing/2014/main" id="{E21A0132-4A07-B759-3269-DAEE1C43EC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48720" y="448211"/>
            <a:ext cx="4899803" cy="244990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6" descr="Perxitaa habla sobre el final de AuronPlay en London Eye - Movistar eSports">
            <a:extLst>
              <a:ext uri="{FF2B5EF4-FFF2-40B4-BE49-F238E27FC236}">
                <a16:creationId xmlns:a16="http://schemas.microsoft.com/office/drawing/2014/main" id="{AF41ADA8-96BA-E9D9-EB8C-1161679E92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96636" y="3189619"/>
            <a:ext cx="5995364" cy="337238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CuadroTexto 5">
            <a:extLst>
              <a:ext uri="{FF2B5EF4-FFF2-40B4-BE49-F238E27FC236}">
                <a16:creationId xmlns:a16="http://schemas.microsoft.com/office/drawing/2014/main" id="{C95E4986-01E9-37D5-6EB0-FAAA1708B235}"/>
              </a:ext>
            </a:extLst>
          </p:cNvPr>
          <p:cNvSpPr txBox="1"/>
          <p:nvPr/>
        </p:nvSpPr>
        <p:spPr>
          <a:xfrm>
            <a:off x="4959179" y="6192673"/>
            <a:ext cx="1078754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>
                <a:solidFill>
                  <a:srgbClr val="019DF4"/>
                </a:solidFill>
                <a:uFillTx/>
                <a:latin typeface="Calibri"/>
              </a:rPr>
              <a:t>PERXITAA</a:t>
            </a:r>
          </a:p>
        </p:txBody>
      </p:sp>
      <p:sp>
        <p:nvSpPr>
          <p:cNvPr id="6" name="CuadroTexto 6">
            <a:extLst>
              <a:ext uri="{FF2B5EF4-FFF2-40B4-BE49-F238E27FC236}">
                <a16:creationId xmlns:a16="http://schemas.microsoft.com/office/drawing/2014/main" id="{775E4482-B74E-9641-EF9A-4F6F74835077}"/>
              </a:ext>
            </a:extLst>
          </p:cNvPr>
          <p:cNvSpPr txBox="1"/>
          <p:nvPr/>
        </p:nvSpPr>
        <p:spPr>
          <a:xfrm>
            <a:off x="4663590" y="1336541"/>
            <a:ext cx="1338251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>
                <a:solidFill>
                  <a:srgbClr val="019DF4"/>
                </a:solidFill>
                <a:uFillTx/>
                <a:latin typeface="Calibri"/>
              </a:rPr>
              <a:t>LUCAS ROJO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890A6719-C0C6-534D-0994-35971225C6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emita: De profesora particular a streamer destacada - Esportmaniacos">
            <a:extLst>
              <a:ext uri="{FF2B5EF4-FFF2-40B4-BE49-F238E27FC236}">
                <a16:creationId xmlns:a16="http://schemas.microsoft.com/office/drawing/2014/main" id="{A4FF284C-A1F3-FEB8-DBFC-76A4FAEAC3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433" r="17680"/>
          <a:stretch>
            <a:fillRect/>
          </a:stretch>
        </p:blipFill>
        <p:spPr>
          <a:xfrm>
            <a:off x="1570801" y="172528"/>
            <a:ext cx="2863973" cy="302922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4" descr="Gemita se deshace en elogios hacia TheGrefg: &quot;Me parece una auténtica  locura su cambio físico&quot; | Marca">
            <a:extLst>
              <a:ext uri="{FF2B5EF4-FFF2-40B4-BE49-F238E27FC236}">
                <a16:creationId xmlns:a16="http://schemas.microsoft.com/office/drawing/2014/main" id="{04B674C3-1E20-000F-18AC-28AA0F4650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96751" y="232915"/>
            <a:ext cx="4278386" cy="285534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Picture 10" descr="Jen Herranz, la pasión de comunicar videojuegos - Vandal">
            <a:extLst>
              <a:ext uri="{FF2B5EF4-FFF2-40B4-BE49-F238E27FC236}">
                <a16:creationId xmlns:a16="http://schemas.microsoft.com/office/drawing/2014/main" id="{0FF0BD83-A734-C0DD-5379-37E4410948A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696751" y="4300267"/>
            <a:ext cx="4133014" cy="232481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12" descr="Jen Herranz: «Yo estoy muy orgullosa de pagar impuestos» | El Comercio">
            <a:extLst>
              <a:ext uri="{FF2B5EF4-FFF2-40B4-BE49-F238E27FC236}">
                <a16:creationId xmlns:a16="http://schemas.microsoft.com/office/drawing/2014/main" id="{047F4056-7D53-AF11-E0CA-02CF3C7027A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974826" y="3201753"/>
            <a:ext cx="2702938" cy="337868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CuadroTexto 7">
            <a:extLst>
              <a:ext uri="{FF2B5EF4-FFF2-40B4-BE49-F238E27FC236}">
                <a16:creationId xmlns:a16="http://schemas.microsoft.com/office/drawing/2014/main" id="{7E76BE3C-7C9A-547D-D8FC-B54B6F1A4BF9}"/>
              </a:ext>
            </a:extLst>
          </p:cNvPr>
          <p:cNvSpPr txBox="1"/>
          <p:nvPr/>
        </p:nvSpPr>
        <p:spPr>
          <a:xfrm>
            <a:off x="4078022" y="3212790"/>
            <a:ext cx="924869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GEMITA</a:t>
            </a:r>
          </a:p>
        </p:txBody>
      </p:sp>
      <p:sp>
        <p:nvSpPr>
          <p:cNvPr id="7" name="CuadroTexto 8">
            <a:extLst>
              <a:ext uri="{FF2B5EF4-FFF2-40B4-BE49-F238E27FC236}">
                <a16:creationId xmlns:a16="http://schemas.microsoft.com/office/drawing/2014/main" id="{4A39CF77-0B9C-6956-A5F9-C90493CAA80A}"/>
              </a:ext>
            </a:extLst>
          </p:cNvPr>
          <p:cNvSpPr txBox="1"/>
          <p:nvPr/>
        </p:nvSpPr>
        <p:spPr>
          <a:xfrm>
            <a:off x="7249902" y="3930932"/>
            <a:ext cx="1468672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JEN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>
                <a:solidFill>
                  <a:srgbClr val="019DF4"/>
                </a:solidFill>
                <a:uFillTx/>
                <a:latin typeface="Calibri"/>
              </a:rPr>
              <a:t>HERRANZ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AF5D487D-2AC9-9549-B083-52FC1C4708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8254" y="384178"/>
            <a:ext cx="564133" cy="418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1549</TotalTime>
  <Words>30</Words>
  <Application>Microsoft Macintosh PowerPoint</Application>
  <PresentationFormat>Panorámica</PresentationFormat>
  <Paragraphs>22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3" baseType="lpstr">
      <vt:lpstr>Arial</vt:lpstr>
      <vt:lpstr>Arial Normal</vt:lpstr>
      <vt:lpstr>Arial Regular</vt:lpstr>
      <vt:lpstr>Calibri</vt:lpstr>
      <vt:lpstr>Calibri Light</vt:lpstr>
      <vt:lpstr>Courier New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Fernando García Cazano</dc:creator>
  <cp:lastModifiedBy>GUILLERMO MAÑAS HERNANDEZ</cp:lastModifiedBy>
  <cp:revision>107</cp:revision>
  <dcterms:created xsi:type="dcterms:W3CDTF">2020-06-30T10:31:09Z</dcterms:created>
  <dcterms:modified xsi:type="dcterms:W3CDTF">2022-11-23T15:53:06Z</dcterms:modified>
</cp:coreProperties>
</file>